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9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20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9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2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18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9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8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4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6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5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4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7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8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39085-10A2-B24B-819B-E744E5C14DB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8C981-FFAA-CD47-A859-5709DF304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5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0CF4DE-AF48-0341-A5B5-FEBB938E7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3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4</cp:revision>
  <dcterms:created xsi:type="dcterms:W3CDTF">2019-09-27T12:06:29Z</dcterms:created>
  <dcterms:modified xsi:type="dcterms:W3CDTF">2021-06-14T07:50:38Z</dcterms:modified>
</cp:coreProperties>
</file>