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B7FE-F887-E34A-9879-005E28697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D7581-3F2C-6542-B880-6AD4A5A96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65E0E-299F-9247-8E4F-C10D6587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50FA7-69C3-834E-B34E-09D635D4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FA113-B8A5-8543-913C-A7BB6AA0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7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9379-EDB3-6047-A766-D0B6FD16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D9442-A594-1345-9D54-BEE61DA42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C60B0-7AE4-CA4A-8A5B-59559639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6CA2-7D07-D24F-8A0E-4B5FA26D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FC903-A9CA-9844-8F90-7C8A8F71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8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3626C4-D43C-1C4C-A6CD-DBE284C8D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0080E-7D6B-914E-85AB-CD6618974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D1259-BB73-1A4F-A653-C63FB84E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A0448-5BF9-8445-BDC8-AF8E0CF6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F8EF5-95E9-8546-A735-DFACFD85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7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0FC6-5B6A-BD49-BF4D-2B13301F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A51D4-B2E2-A043-9940-D9A551E2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D11F4-96D1-5740-BDA6-4B27BE2E0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592C1-F9FA-D24B-820E-6CBC64139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3E12F-6C8D-9345-AE62-04E7AC7E6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DFAA-320B-FB44-82BC-761BB5DEF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8CBCA-4FB6-7A4B-A1A2-61E802A0D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D71B1-1610-5540-B2F0-DA1624BE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C639D-F2B6-0F47-90B0-C7966B22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6E975-ABF5-7D4E-B36D-D4B008F6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9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0382-199E-AF41-A3A4-6FC2BD5C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7A11A-6003-B141-9438-80771392DE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B2076-1FFD-7C4C-B95B-48F32E90A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0B995-E327-A140-AF42-BA1C5D4D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8CEFA-6D98-E24F-92E9-7CFBEC235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2581D-5CD3-A548-BD7D-E020FCF6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064-DDD8-B947-9694-2221D426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F1AB1-BBFC-8C4B-A2E2-BFD626594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F243B-771C-1A46-9AD9-C71B3855C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A12C7A-1024-CE49-A810-B676AEA21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18181-C702-D445-B9D1-B404079FB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705FB-DF8C-0C4D-9E7D-08668188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53DA7E-3D6D-1C43-B6F7-C9BB3542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1E019-681B-EE44-92F0-4A0F7AF6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EF094-DE69-1E4F-B1F0-FD21CFF9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155B15-E265-1843-A69A-255D1E00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1EE63-254C-314A-9DB4-0F6E8A9F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0E573-040E-2B4E-9377-AA3FD12D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07BA53-7869-A342-9A16-446A0EAA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4D3907-94F6-BE41-A3A6-8069220D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44463-8F85-CA43-9E85-F0C73AA6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6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56A9-93C1-9340-9153-46735594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8D180-7866-724B-A5D3-AE9CA86FA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59BE4-60FE-BA4C-8D26-4DC60003A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EFACA-3575-F04C-8A13-8C06B14AA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7E828-DBC8-484F-98DC-C5E82879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35E46-2A60-5044-9A4A-25C82E23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6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81DCF-77E4-E546-B42A-601A7A18C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442A3-8848-D24F-89BA-D0C3815D5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21EED-28CE-8D42-BBE4-087CA8520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AF246-AFC2-6444-8916-3406D1B1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4A449-47F7-3A49-81FE-3FDB2EA4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75670-C751-F748-AC64-645F2A93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7AC281-F9BA-CA4E-A2EB-1E51D2E9E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224B7-EF4D-D640-A0F1-D68C51F0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00554-EAB4-9A4A-A3DD-7A60009A4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4024-1CD1-9F4C-84C0-4775AC042137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03E78-0277-B843-9A9C-BC6B1A926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CDE9C-4F45-724F-A7B4-EEDA32FAA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0854C-508C-9847-8F8D-5AA4AB0FB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1372F1-DCEB-744E-9135-40E88DF5B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2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4</cp:revision>
  <dcterms:created xsi:type="dcterms:W3CDTF">2019-09-27T12:02:52Z</dcterms:created>
  <dcterms:modified xsi:type="dcterms:W3CDTF">2021-06-14T07:49:18Z</dcterms:modified>
</cp:coreProperties>
</file>