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749"/>
    <p:restoredTop sz="94694"/>
  </p:normalViewPr>
  <p:slideViewPr>
    <p:cSldViewPr snapToGrid="0" snapToObjects="1">
      <p:cViewPr varScale="1">
        <p:scale>
          <a:sx n="128" d="100"/>
          <a:sy n="128" d="100"/>
        </p:scale>
        <p:origin x="207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39085-10A2-B24B-819B-E744E5C14DBC}" type="datetimeFigureOut">
              <a:rPr lang="en-US" smtClean="0"/>
              <a:t>6/14/21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8C981-FFAA-CD47-A859-5709DF30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08972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39085-10A2-B24B-819B-E744E5C14DBC}" type="datetimeFigureOut">
              <a:rPr lang="en-US" smtClean="0"/>
              <a:t>6/14/21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8C981-FFAA-CD47-A859-5709DF30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2269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39085-10A2-B24B-819B-E744E5C14DBC}" type="datetimeFigureOut">
              <a:rPr lang="en-US" smtClean="0"/>
              <a:t>6/14/21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8C981-FFAA-CD47-A859-5709DF30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3188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39085-10A2-B24B-819B-E744E5C14DBC}" type="datetimeFigureOut">
              <a:rPr lang="en-US" smtClean="0"/>
              <a:t>6/14/21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8C981-FFAA-CD47-A859-5709DF30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27922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39085-10A2-B24B-819B-E744E5C14DBC}" type="datetimeFigureOut">
              <a:rPr lang="en-US" smtClean="0"/>
              <a:t>6/14/21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8C981-FFAA-CD47-A859-5709DF30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5869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39085-10A2-B24B-819B-E744E5C14DBC}" type="datetimeFigureOut">
              <a:rPr lang="en-US" smtClean="0"/>
              <a:t>6/14/21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8C981-FFAA-CD47-A859-5709DF30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53472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39085-10A2-B24B-819B-E744E5C14DBC}" type="datetimeFigureOut">
              <a:rPr lang="en-US" smtClean="0"/>
              <a:t>6/14/21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8C981-FFAA-CD47-A859-5709DF30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98609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39085-10A2-B24B-819B-E744E5C14DBC}" type="datetimeFigureOut">
              <a:rPr lang="en-US" smtClean="0"/>
              <a:t>6/14/21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8C981-FFAA-CD47-A859-5709DF30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65562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39085-10A2-B24B-819B-E744E5C14DBC}" type="datetimeFigureOut">
              <a:rPr lang="en-US" smtClean="0"/>
              <a:t>6/14/21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8C981-FFAA-CD47-A859-5709DF30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09459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39085-10A2-B24B-819B-E744E5C14DBC}" type="datetimeFigureOut">
              <a:rPr lang="en-US" smtClean="0"/>
              <a:t>6/14/21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8C981-FFAA-CD47-A859-5709DF30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41701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39085-10A2-B24B-819B-E744E5C14DBC}" type="datetimeFigureOut">
              <a:rPr lang="en-US" smtClean="0"/>
              <a:t>6/14/21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8C981-FFAA-CD47-A859-5709DF30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5829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C39085-10A2-B24B-819B-E744E5C14DBC}" type="datetimeFigureOut">
              <a:rPr lang="en-US" smtClean="0"/>
              <a:t>6/14/21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D8C981-FFAA-CD47-A859-5709DF30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19582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7F0CF4DE-AF48-0341-A5B5-FEBB938E733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44388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</TotalTime>
  <Words>0</Words>
  <Application>Microsoft Macintosh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Humacom Dejan Ilic</dc:creator>
  <cp:lastModifiedBy>Humacom Dejan ILIC</cp:lastModifiedBy>
  <cp:revision>4</cp:revision>
  <dcterms:created xsi:type="dcterms:W3CDTF">2019-09-27T12:06:29Z</dcterms:created>
  <dcterms:modified xsi:type="dcterms:W3CDTF">2021-06-14T07:50:38Z</dcterms:modified>
</cp:coreProperties>
</file>