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49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20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9085-10A2-B24B-819B-E744E5C14DBC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C981-FFAA-CD47-A859-5709DF304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897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9085-10A2-B24B-819B-E744E5C14DBC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C981-FFAA-CD47-A859-5709DF304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2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9085-10A2-B24B-819B-E744E5C14DBC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C981-FFAA-CD47-A859-5709DF304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1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9085-10A2-B24B-819B-E744E5C14DBC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C981-FFAA-CD47-A859-5709DF304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92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9085-10A2-B24B-819B-E744E5C14DBC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C981-FFAA-CD47-A859-5709DF304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86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9085-10A2-B24B-819B-E744E5C14DBC}" type="datetimeFigureOut">
              <a:rPr lang="en-US" smtClean="0"/>
              <a:t>6/14/21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C981-FFAA-CD47-A859-5709DF304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34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9085-10A2-B24B-819B-E744E5C14DBC}" type="datetimeFigureOut">
              <a:rPr lang="en-US" smtClean="0"/>
              <a:t>6/14/21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C981-FFAA-CD47-A859-5709DF304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860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9085-10A2-B24B-819B-E744E5C14DBC}" type="datetimeFigureOut">
              <a:rPr lang="en-US" smtClean="0"/>
              <a:t>6/14/21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C981-FFAA-CD47-A859-5709DF304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556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9085-10A2-B24B-819B-E744E5C14DBC}" type="datetimeFigureOut">
              <a:rPr lang="en-US" smtClean="0"/>
              <a:t>6/14/21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C981-FFAA-CD47-A859-5709DF304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945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9085-10A2-B24B-819B-E744E5C14DBC}" type="datetimeFigureOut">
              <a:rPr lang="en-US" smtClean="0"/>
              <a:t>6/14/21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C981-FFAA-CD47-A859-5709DF304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17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9085-10A2-B24B-819B-E744E5C14DBC}" type="datetimeFigureOut">
              <a:rPr lang="en-US" smtClean="0"/>
              <a:t>6/14/21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C981-FFAA-CD47-A859-5709DF304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8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39085-10A2-B24B-819B-E744E5C14DBC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8C981-FFAA-CD47-A859-5709DF304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958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F0CF4DE-AF48-0341-A5B5-FEBB938E73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438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Humacom Dejan ILIC</cp:lastModifiedBy>
  <cp:revision>4</cp:revision>
  <dcterms:created xsi:type="dcterms:W3CDTF">2019-09-27T12:06:29Z</dcterms:created>
  <dcterms:modified xsi:type="dcterms:W3CDTF">2021-06-14T07:50:38Z</dcterms:modified>
</cp:coreProperties>
</file>